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658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berries@whitepineberryfarm.com" TargetMode="External"/><Relationship Id="rId7" Type="http://schemas.microsoft.com/office/2007/relationships/hdphoto" Target="../media/hdphoto1.wdp"/><Relationship Id="rId2" Type="http://schemas.openxmlformats.org/officeDocument/2006/relationships/hyperlink" Target="http://www.whitepineberryfarm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571" y="1567543"/>
            <a:ext cx="6117772" cy="1691581"/>
          </a:xfrm>
        </p:spPr>
        <p:txBody>
          <a:bodyPr/>
          <a:lstStyle/>
          <a:p>
            <a:r>
              <a:rPr lang="en-US" dirty="0" smtClean="0"/>
              <a:t>Welcome to </a:t>
            </a:r>
            <a:br>
              <a:rPr lang="en-US" dirty="0" smtClean="0"/>
            </a:br>
            <a:r>
              <a:rPr lang="en-US" dirty="0" smtClean="0"/>
              <a:t>White Pine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1275467"/>
            <a:ext cx="2855685" cy="4283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16217" r="11916" b="11889"/>
          <a:stretch/>
        </p:blipFill>
        <p:spPr>
          <a:xfrm>
            <a:off x="2449285" y="3178628"/>
            <a:ext cx="3624944" cy="26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Mask Policy in New </a:t>
            </a:r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5014" y="2171700"/>
            <a:ext cx="4447786" cy="3581401"/>
          </a:xfrm>
        </p:spPr>
        <p:txBody>
          <a:bodyPr/>
          <a:lstStyle/>
          <a:p>
            <a:r>
              <a:rPr lang="en-US" dirty="0" smtClean="0"/>
              <a:t>Opened </a:t>
            </a:r>
            <a:r>
              <a:rPr lang="en-US" dirty="0" smtClean="0"/>
              <a:t>new </a:t>
            </a:r>
            <a:r>
              <a:rPr lang="en-US" dirty="0"/>
              <a:t>b</a:t>
            </a:r>
            <a:r>
              <a:rPr lang="en-US" dirty="0" smtClean="0"/>
              <a:t>uilding </a:t>
            </a:r>
            <a:r>
              <a:rPr lang="en-US" dirty="0" smtClean="0"/>
              <a:t>September 26</a:t>
            </a:r>
            <a:r>
              <a:rPr lang="en-US" baseline="30000" dirty="0" smtClean="0"/>
              <a:t>th</a:t>
            </a:r>
            <a:r>
              <a:rPr lang="en-US" dirty="0" smtClean="0"/>
              <a:t> with Farm Store &amp; Kitchen</a:t>
            </a:r>
          </a:p>
          <a:p>
            <a:r>
              <a:rPr lang="en-US" dirty="0" smtClean="0"/>
              <a:t>Required </a:t>
            </a:r>
            <a:r>
              <a:rPr lang="en-US" dirty="0" smtClean="0"/>
              <a:t>mask </a:t>
            </a:r>
            <a:r>
              <a:rPr lang="en-US" dirty="0" smtClean="0"/>
              <a:t>for </a:t>
            </a:r>
            <a:r>
              <a:rPr lang="en-US" dirty="0" smtClean="0"/>
              <a:t>team </a:t>
            </a:r>
            <a:r>
              <a:rPr lang="en-US" dirty="0"/>
              <a:t>m</a:t>
            </a:r>
            <a:r>
              <a:rPr lang="en-US" dirty="0" smtClean="0"/>
              <a:t>embers </a:t>
            </a:r>
            <a:r>
              <a:rPr lang="en-US" dirty="0" smtClean="0"/>
              <a:t>inside the building</a:t>
            </a:r>
          </a:p>
          <a:p>
            <a:r>
              <a:rPr lang="en-US" dirty="0" smtClean="0"/>
              <a:t>Put sign up on both doors and on busy days placed out masks.</a:t>
            </a:r>
          </a:p>
          <a:p>
            <a:r>
              <a:rPr lang="en-US" dirty="0" smtClean="0"/>
              <a:t>Offered contactless checkout with Square, </a:t>
            </a:r>
            <a:r>
              <a:rPr lang="en-US" dirty="0" smtClean="0"/>
              <a:t>but </a:t>
            </a:r>
            <a:r>
              <a:rPr lang="en-US" dirty="0" smtClean="0"/>
              <a:t>still </a:t>
            </a:r>
            <a:r>
              <a:rPr lang="en-US" dirty="0" smtClean="0"/>
              <a:t>accepted cash or </a:t>
            </a:r>
            <a:r>
              <a:rPr lang="en-US" dirty="0" smtClean="0"/>
              <a:t>check.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9" y="2073728"/>
            <a:ext cx="5460546" cy="4095409"/>
          </a:xfrm>
        </p:spPr>
      </p:pic>
    </p:spTree>
    <p:extLst>
      <p:ext uri="{BB962C8B-B14F-4D97-AF65-F5344CB8AC3E}">
        <p14:creationId xmlns:p14="http://schemas.microsoft.com/office/powerpoint/2010/main" val="459772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www.whitepineberryfarm.com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berries@whitepineberryfarm.com</a:t>
            </a:r>
            <a:endParaRPr lang="en-US" dirty="0" smtClean="0"/>
          </a:p>
          <a:p>
            <a:r>
              <a:rPr lang="en-US" dirty="0" smtClean="0"/>
              <a:t>715-222-2946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39" y="2012333"/>
            <a:ext cx="5514975" cy="367844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-109901" r="-3921" b="109901"/>
          <a:stretch/>
        </p:blipFill>
        <p:spPr>
          <a:xfrm>
            <a:off x="2921000" y="0"/>
            <a:ext cx="3054047" cy="3298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8" b="77843" l="15960" r="88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6422" r="2435" b="14221"/>
          <a:stretch/>
        </p:blipFill>
        <p:spPr>
          <a:xfrm>
            <a:off x="1458685" y="4098471"/>
            <a:ext cx="1861457" cy="1883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60" y="4098472"/>
            <a:ext cx="1864298" cy="18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1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31371"/>
            <a:ext cx="9601200" cy="1485900"/>
          </a:xfrm>
        </p:spPr>
        <p:txBody>
          <a:bodyPr/>
          <a:lstStyle/>
          <a:p>
            <a:r>
              <a:rPr lang="en-US" dirty="0" smtClean="0"/>
              <a:t>U-Pick Berry Farm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 b="3883"/>
          <a:stretch/>
        </p:blipFill>
        <p:spPr>
          <a:xfrm>
            <a:off x="954451" y="1782500"/>
            <a:ext cx="4715219" cy="399326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57842"/>
            <a:ext cx="5753707" cy="3826329"/>
          </a:xfrm>
        </p:spPr>
      </p:pic>
      <p:sp>
        <p:nvSpPr>
          <p:cNvPr id="9" name="TextBox 8"/>
          <p:cNvSpPr txBox="1"/>
          <p:nvPr/>
        </p:nvSpPr>
        <p:spPr>
          <a:xfrm>
            <a:off x="6172199" y="4147457"/>
            <a:ext cx="5519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Strawberries ~ June 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Raspberries ~ July-Frost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Blueberries ~ July </a:t>
            </a:r>
            <a:r>
              <a:rPr lang="en-US" sz="3200" dirty="0" smtClean="0"/>
              <a:t>&amp;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Sunflowers ~ August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Corn Maze &amp; Pumpkin Patch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29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5116286" cy="1850571"/>
          </a:xfrm>
        </p:spPr>
        <p:txBody>
          <a:bodyPr/>
          <a:lstStyle/>
          <a:p>
            <a:r>
              <a:rPr lang="en-US" dirty="0" smtClean="0"/>
              <a:t>EVENTS AT</a:t>
            </a:r>
            <a:br>
              <a:rPr lang="en-US" dirty="0" smtClean="0"/>
            </a:br>
            <a:r>
              <a:rPr lang="en-US" dirty="0" smtClean="0"/>
              <a:t>WHITE PINE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7" y="2842079"/>
            <a:ext cx="5676219" cy="378414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95" y="232129"/>
            <a:ext cx="5033678" cy="3773813"/>
          </a:xfrm>
        </p:spPr>
      </p:pic>
      <p:sp>
        <p:nvSpPr>
          <p:cNvPr id="7" name="TextBox 6"/>
          <p:cNvSpPr txBox="1"/>
          <p:nvPr/>
        </p:nvSpPr>
        <p:spPr>
          <a:xfrm>
            <a:off x="6951494" y="4158343"/>
            <a:ext cx="5240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Strawberry Shortcake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Fall Family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Day on the Farm &amp; Eat Local Coop Farm Tour (Canceled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74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Covid</a:t>
            </a:r>
            <a:r>
              <a:rPr lang="en-US" dirty="0" smtClean="0"/>
              <a:t> 19 Changes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68" y="1728942"/>
            <a:ext cx="3040517" cy="39158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1915887"/>
            <a:ext cx="4447786" cy="3951514"/>
          </a:xfrm>
        </p:spPr>
        <p:txBody>
          <a:bodyPr>
            <a:normAutofit/>
          </a:bodyPr>
          <a:lstStyle/>
          <a:p>
            <a:r>
              <a:rPr lang="en-US" dirty="0" smtClean="0"/>
              <a:t>Post your policy on Website and Social Media!</a:t>
            </a:r>
          </a:p>
          <a:p>
            <a:r>
              <a:rPr lang="en-US" dirty="0" smtClean="0"/>
              <a:t>We did our best to accommodate </a:t>
            </a:r>
            <a:r>
              <a:rPr lang="en-US" dirty="0"/>
              <a:t>all by </a:t>
            </a:r>
            <a:r>
              <a:rPr lang="en-US" dirty="0" smtClean="0"/>
              <a:t>separating </a:t>
            </a:r>
            <a:r>
              <a:rPr lang="en-US" dirty="0"/>
              <a:t>those who were “</a:t>
            </a:r>
            <a:r>
              <a:rPr lang="en-US" dirty="0" err="1"/>
              <a:t>covid</a:t>
            </a:r>
            <a:r>
              <a:rPr lang="en-US" dirty="0"/>
              <a:t> cautious” from those who were not as </a:t>
            </a:r>
            <a:r>
              <a:rPr lang="en-US" dirty="0" smtClean="0"/>
              <a:t>cautious</a:t>
            </a:r>
            <a:endParaRPr lang="en-US" dirty="0" smtClean="0"/>
          </a:p>
          <a:p>
            <a:r>
              <a:rPr lang="en-US" dirty="0" smtClean="0"/>
              <a:t>Trained employees to use the word “comfortable”</a:t>
            </a:r>
          </a:p>
          <a:p>
            <a:r>
              <a:rPr lang="en-US" dirty="0"/>
              <a:t>P</a:t>
            </a:r>
            <a:r>
              <a:rPr lang="en-US" dirty="0" smtClean="0"/>
              <a:t>osted </a:t>
            </a:r>
            <a:r>
              <a:rPr lang="en-US" dirty="0" smtClean="0"/>
              <a:t>social distance reminder signs with hand sanitizer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Hand Washing Station</a:t>
            </a:r>
          </a:p>
        </p:txBody>
      </p:sp>
    </p:spTree>
    <p:extLst>
      <p:ext uri="{BB962C8B-B14F-4D97-AF65-F5344CB8AC3E}">
        <p14:creationId xmlns:p14="http://schemas.microsoft.com/office/powerpoint/2010/main" val="4039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Pre-Picked </a:t>
            </a:r>
            <a:r>
              <a:rPr lang="en-US" dirty="0" smtClean="0"/>
              <a:t>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199"/>
            <a:ext cx="4447786" cy="3581401"/>
          </a:xfrm>
        </p:spPr>
        <p:txBody>
          <a:bodyPr/>
          <a:lstStyle/>
          <a:p>
            <a:r>
              <a:rPr lang="en-US" dirty="0" smtClean="0"/>
              <a:t>Pre-picked </a:t>
            </a:r>
            <a:r>
              <a:rPr lang="en-US" dirty="0" smtClean="0"/>
              <a:t>Orders </a:t>
            </a:r>
            <a:r>
              <a:rPr lang="en-US" dirty="0" smtClean="0"/>
              <a:t>offered when berry supply was </a:t>
            </a:r>
            <a:r>
              <a:rPr lang="en-US" dirty="0" smtClean="0"/>
              <a:t>beyond U-Pick demand</a:t>
            </a:r>
          </a:p>
          <a:p>
            <a:r>
              <a:rPr lang="en-US" dirty="0" smtClean="0"/>
              <a:t>Combination of Online &amp; Phone </a:t>
            </a:r>
            <a:r>
              <a:rPr lang="en-US" dirty="0" smtClean="0"/>
              <a:t>Pre-picked </a:t>
            </a:r>
            <a:r>
              <a:rPr lang="en-US" dirty="0" smtClean="0"/>
              <a:t>Orders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80" y="1393371"/>
            <a:ext cx="4008664" cy="534488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5" y="3302842"/>
            <a:ext cx="3435415" cy="34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Covid</a:t>
            </a:r>
            <a:r>
              <a:rPr lang="en-US" dirty="0" smtClean="0"/>
              <a:t> Plan for U-Pick Strawberries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8" y="1981201"/>
            <a:ext cx="5181599" cy="3886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7 days a week</a:t>
            </a:r>
          </a:p>
          <a:p>
            <a:r>
              <a:rPr lang="en-US" dirty="0" smtClean="0"/>
              <a:t>Offer two different areas with </a:t>
            </a:r>
            <a:r>
              <a:rPr lang="en-US" dirty="0" smtClean="0"/>
              <a:t>different systems</a:t>
            </a:r>
            <a:endParaRPr lang="en-US" dirty="0" smtClean="0"/>
          </a:p>
          <a:p>
            <a:pPr lvl="1"/>
            <a:r>
              <a:rPr lang="en-US" dirty="0" smtClean="0"/>
              <a:t>Flag system for more </a:t>
            </a:r>
            <a:r>
              <a:rPr lang="en-US" dirty="0" err="1" smtClean="0"/>
              <a:t>Covid</a:t>
            </a:r>
            <a:r>
              <a:rPr lang="en-US" dirty="0" smtClean="0"/>
              <a:t> Cautious</a:t>
            </a:r>
          </a:p>
          <a:p>
            <a:pPr lvl="1"/>
            <a:r>
              <a:rPr lang="en-US" dirty="0" smtClean="0"/>
              <a:t>Our classic, Scattered approach where customers go where they want</a:t>
            </a:r>
          </a:p>
          <a:p>
            <a:r>
              <a:rPr lang="en-US" dirty="0" smtClean="0"/>
              <a:t>Separate </a:t>
            </a:r>
            <a:r>
              <a:rPr lang="en-US" dirty="0" smtClean="0"/>
              <a:t>weigh </a:t>
            </a:r>
            <a:r>
              <a:rPr lang="en-US" dirty="0" smtClean="0"/>
              <a:t>station with </a:t>
            </a:r>
            <a:r>
              <a:rPr lang="en-US" dirty="0" smtClean="0"/>
              <a:t>6’ social distancing posts during </a:t>
            </a:r>
            <a:r>
              <a:rPr lang="en-US" dirty="0" smtClean="0"/>
              <a:t>peak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Raspberries &amp; Blueberries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25535" r="1813" b="894"/>
          <a:stretch/>
        </p:blipFill>
        <p:spPr>
          <a:xfrm flipH="1">
            <a:off x="1680183" y="3377815"/>
            <a:ext cx="3830620" cy="289942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1690817"/>
            <a:ext cx="4447786" cy="3581401"/>
          </a:xfrm>
        </p:spPr>
        <p:txBody>
          <a:bodyPr/>
          <a:lstStyle/>
          <a:p>
            <a:r>
              <a:rPr lang="en-US" dirty="0" smtClean="0"/>
              <a:t>Open 3 days a week </a:t>
            </a:r>
            <a:r>
              <a:rPr lang="en-US" dirty="0" smtClean="0"/>
              <a:t>for all or </a:t>
            </a:r>
            <a:r>
              <a:rPr lang="en-US" dirty="0"/>
              <a:t>b</a:t>
            </a:r>
            <a:r>
              <a:rPr lang="en-US" dirty="0" smtClean="0"/>
              <a:t>y appointment for “</a:t>
            </a:r>
            <a:r>
              <a:rPr lang="en-US" dirty="0" err="1" smtClean="0"/>
              <a:t>Covid</a:t>
            </a:r>
            <a:r>
              <a:rPr lang="en-US" dirty="0" smtClean="0"/>
              <a:t> Cautious” </a:t>
            </a:r>
            <a:endParaRPr lang="en-US" dirty="0" smtClean="0"/>
          </a:p>
          <a:p>
            <a:r>
              <a:rPr lang="en-US" dirty="0" smtClean="0"/>
              <a:t>Team </a:t>
            </a:r>
            <a:r>
              <a:rPr lang="en-US" dirty="0" smtClean="0"/>
              <a:t>Member gets customer started on a plant away from others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2" y="1741714"/>
            <a:ext cx="4765902" cy="4765902"/>
          </a:xfrm>
        </p:spPr>
      </p:pic>
    </p:spTree>
    <p:extLst>
      <p:ext uri="{BB962C8B-B14F-4D97-AF65-F5344CB8AC3E}">
        <p14:creationId xmlns:p14="http://schemas.microsoft.com/office/powerpoint/2010/main" val="14755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Sunflowers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77" y="1515391"/>
            <a:ext cx="2687069" cy="4777013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0071" y="2373630"/>
            <a:ext cx="2808785" cy="2411730"/>
          </a:xfrm>
        </p:spPr>
        <p:txBody>
          <a:bodyPr/>
          <a:lstStyle/>
          <a:p>
            <a:r>
              <a:rPr lang="en-US" dirty="0" smtClean="0"/>
              <a:t>Open 4 days a week and by appointment</a:t>
            </a:r>
          </a:p>
          <a:p>
            <a:r>
              <a:rPr lang="en-US" dirty="0" smtClean="0"/>
              <a:t>Cut extra paths for an easy exit.</a:t>
            </a:r>
          </a:p>
          <a:p>
            <a:r>
              <a:rPr lang="en-US" dirty="0" smtClean="0"/>
              <a:t>1 </a:t>
            </a:r>
            <a:r>
              <a:rPr lang="en-US" dirty="0" smtClean="0"/>
              <a:t>way direction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51" y="1515391"/>
            <a:ext cx="3409135" cy="45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Similar to berries, we </a:t>
            </a:r>
            <a:r>
              <a:rPr lang="en-US" dirty="0"/>
              <a:t>did our best to accommodate all by separating those who were “</a:t>
            </a:r>
            <a:r>
              <a:rPr lang="en-US" dirty="0" err="1"/>
              <a:t>covid</a:t>
            </a:r>
            <a:r>
              <a:rPr lang="en-US" dirty="0"/>
              <a:t> cautious” from those who were not as cautious</a:t>
            </a:r>
          </a:p>
          <a:p>
            <a:pPr lvl="1"/>
            <a:r>
              <a:rPr lang="en-US" dirty="0" smtClean="0"/>
              <a:t>Saturdays </a:t>
            </a:r>
            <a:r>
              <a:rPr lang="en-US" dirty="0" smtClean="0"/>
              <a:t>were similar to our Fall Family Days with all activities open</a:t>
            </a:r>
          </a:p>
          <a:p>
            <a:pPr lvl="1"/>
            <a:r>
              <a:rPr lang="en-US" dirty="0" smtClean="0"/>
              <a:t>Sundays open for “</a:t>
            </a:r>
            <a:r>
              <a:rPr lang="en-US" dirty="0" err="1" smtClean="0"/>
              <a:t>Covid</a:t>
            </a:r>
            <a:r>
              <a:rPr lang="en-US" dirty="0" smtClean="0"/>
              <a:t> Cautious” with Corn Maze, Pumpkin Patch, Wagon Rides, Farm Store &amp; Goats</a:t>
            </a:r>
          </a:p>
          <a:p>
            <a:r>
              <a:rPr lang="en-US" dirty="0" smtClean="0"/>
              <a:t>Increased Sanitation on </a:t>
            </a:r>
            <a:r>
              <a:rPr lang="en-US" dirty="0" smtClean="0"/>
              <a:t>Surfaces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4" y="3911236"/>
            <a:ext cx="4448175" cy="25020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2" b="1791"/>
          <a:stretch/>
        </p:blipFill>
        <p:spPr>
          <a:xfrm>
            <a:off x="8349421" y="259081"/>
            <a:ext cx="308057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2656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1792</TotalTime>
  <Words>338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Crop</vt:lpstr>
      <vt:lpstr>Welcome to  White Pine</vt:lpstr>
      <vt:lpstr>U-Pick Berry Farm</vt:lpstr>
      <vt:lpstr>EVENTS AT WHITE PINE</vt:lpstr>
      <vt:lpstr>Covid 19 Changes</vt:lpstr>
      <vt:lpstr>Pre-Picked Orders</vt:lpstr>
      <vt:lpstr>Covid Plan for U-Pick Strawberries</vt:lpstr>
      <vt:lpstr>Raspberries &amp; Blueberries   </vt:lpstr>
      <vt:lpstr>Sunflowers</vt:lpstr>
      <vt:lpstr>Fall Activities </vt:lpstr>
      <vt:lpstr>Mask Policy in New Building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Tours at  White Pine</dc:title>
  <dc:creator>Andrew</dc:creator>
  <cp:lastModifiedBy>Microsoft account</cp:lastModifiedBy>
  <cp:revision>30</cp:revision>
  <dcterms:created xsi:type="dcterms:W3CDTF">2018-03-21T01:54:49Z</dcterms:created>
  <dcterms:modified xsi:type="dcterms:W3CDTF">2021-01-25T03:16:10Z</dcterms:modified>
</cp:coreProperties>
</file>